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2404050" cy="39604950"/>
  <p:notesSz cx="9144000" cy="6858000"/>
  <p:defaultTextStyle>
    <a:defPPr>
      <a:defRPr lang="fa-IR"/>
    </a:defPPr>
    <a:lvl1pPr marL="0" algn="r" defTabSz="2776248" rtl="1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1388121" algn="r" defTabSz="2776248" rtl="1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2776248" algn="r" defTabSz="2776248" rtl="1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4164369" algn="r" defTabSz="2776248" rtl="1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5552489" algn="r" defTabSz="2776248" rtl="1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6940615" algn="r" defTabSz="2776248" rtl="1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6pPr>
    <a:lvl7pPr marL="8328736" algn="r" defTabSz="2776248" rtl="1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7pPr>
    <a:lvl8pPr marL="9716863" algn="r" defTabSz="2776248" rtl="1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8pPr>
    <a:lvl9pPr marL="11104984" algn="r" defTabSz="2776248" rtl="1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2477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DF2F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aximized" horzBarState="maximized">
    <p:restoredLeft sz="75275" autoAdjust="0"/>
    <p:restoredTop sz="94660"/>
  </p:normalViewPr>
  <p:slideViewPr>
    <p:cSldViewPr>
      <p:cViewPr varScale="1">
        <p:scale>
          <a:sx n="12" d="100"/>
          <a:sy n="12" d="100"/>
        </p:scale>
        <p:origin x="-2676" y="-78"/>
      </p:cViewPr>
      <p:guideLst>
        <p:guide orient="horz" pos="12477"/>
        <p:guide pos="1020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33" d="100"/>
          <a:sy n="33" d="100"/>
        </p:scale>
        <p:origin x="-2880" y="-1572"/>
      </p:cViewPr>
      <p:guideLst>
        <p:guide orient="horz" pos="2160"/>
        <p:guide pos="288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18160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r>
              <a:rPr lang="fa-IR" smtClean="0"/>
              <a:t>مرکز پژوهشی سنگ آهن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2117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D0C1FCA-60A0-4498-BAFE-BAD17471E345}" type="datetime1">
              <a:rPr lang="fa-IR" smtClean="0"/>
              <a:pPr/>
              <a:t>26/10/1446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18160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2117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6B7A26F-7F89-427E-9CBB-C15674B92E8B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160446059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9144000" cy="964389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4000">
                <a:cs typeface="B Titr" pitchFamily="2" charset="-78"/>
              </a:defRPr>
            </a:lvl1pPr>
          </a:lstStyle>
          <a:p>
            <a:r>
              <a:rPr lang="fa-IR" dirty="0" smtClean="0"/>
              <a:t>مرکز پژوهشی سنگ آهن</a:t>
            </a:r>
            <a:endParaRPr lang="fa-I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18160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117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FF4E34F-2C71-4B02-9CF9-E37C1A25C10D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17442697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r" defTabSz="2776248" rtl="1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1388121" algn="r" defTabSz="2776248" rtl="1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2776248" algn="r" defTabSz="2776248" rtl="1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4164369" algn="r" defTabSz="2776248" rtl="1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5552489" algn="r" defTabSz="2776248" rtl="1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6940615" algn="r" defTabSz="2776248" rtl="1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8328736" algn="r" defTabSz="2776248" rtl="1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9716863" algn="r" defTabSz="2776248" rtl="1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11104984" algn="r" defTabSz="2776248" rtl="1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519488" y="514350"/>
            <a:ext cx="2105025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F4E34F-2C71-4B02-9CF9-E37C1A25C10D}" type="slidenum">
              <a:rPr lang="fa-IR" smtClean="0"/>
              <a:pPr/>
              <a:t>1</a:t>
            </a:fld>
            <a:endParaRPr lang="fa-IR"/>
          </a:p>
        </p:txBody>
      </p:sp>
      <p:sp>
        <p:nvSpPr>
          <p:cNvPr id="8" name="Date Placeholder 7"/>
          <p:cNvSpPr>
            <a:spLocks noGrp="1"/>
          </p:cNvSpPr>
          <p:nvPr>
            <p:ph type="dt" idx="12"/>
          </p:nvPr>
        </p:nvSpPr>
        <p:spPr>
          <a:xfrm>
            <a:off x="2117" y="0"/>
            <a:ext cx="3962400" cy="342900"/>
          </a:xfrm>
          <a:prstGeom prst="rect">
            <a:avLst/>
          </a:prstGeom>
        </p:spPr>
        <p:txBody>
          <a:bodyPr/>
          <a:lstStyle/>
          <a:p>
            <a:fld id="{9D463A1D-56DD-4B5C-8BE2-CDA7B9B569BA}" type="datetime1">
              <a:rPr lang="fa-IR" smtClean="0"/>
              <a:pPr/>
              <a:t>26/10/1446</a:t>
            </a:fld>
            <a:endParaRPr lang="fa-I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10" name="Header Placeholder 9"/>
          <p:cNvSpPr>
            <a:spLocks noGrp="1"/>
          </p:cNvSpPr>
          <p:nvPr>
            <p:ph type="hdr" sz="quarter" idx="14"/>
          </p:nvPr>
        </p:nvSpPr>
        <p:spPr/>
        <p:txBody>
          <a:bodyPr/>
          <a:lstStyle/>
          <a:p>
            <a:r>
              <a:rPr lang="fa-IR" smtClean="0"/>
              <a:t>مرکز پژوهشی سنگ آهن</a:t>
            </a:r>
            <a:endParaRPr lang="fa-IR"/>
          </a:p>
        </p:txBody>
      </p:sp>
    </p:spTree>
    <p:extLst>
      <p:ext uri="{BB962C8B-B14F-4D97-AF65-F5344CB8AC3E}">
        <p14:creationId xmlns="" xmlns:p14="http://schemas.microsoft.com/office/powerpoint/2010/main" val="2841993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305" y="12303244"/>
            <a:ext cx="27543443" cy="848938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0609" y="22442806"/>
            <a:ext cx="22682835" cy="101212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388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776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164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552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940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328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9716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104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91291-0827-4382-BDA7-EF499E898543}" type="datetime8">
              <a:rPr lang="fa-IR" smtClean="0"/>
              <a:pPr/>
              <a:t>24 آوريل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EEB33-474A-4A61-823E-1A6FCC2202F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B30A-F4B0-4A3B-BD3D-F10F3D19C0FD}" type="datetime8">
              <a:rPr lang="fa-IR" smtClean="0"/>
              <a:pPr/>
              <a:t>24 آوريل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EEB33-474A-4A61-823E-1A6FCC2202F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492937" y="1586083"/>
            <a:ext cx="7290911" cy="3379254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20203" y="1586083"/>
            <a:ext cx="21332666" cy="3379254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9F8EB-A155-4BD5-BB2B-CAFCBB637151}" type="datetime8">
              <a:rPr lang="fa-IR" smtClean="0"/>
              <a:pPr/>
              <a:t>24 آوريل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EEB33-474A-4A61-823E-1A6FCC2202F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35C4-7CFF-4BF7-B5E1-18097A43B5A3}" type="datetime8">
              <a:rPr lang="fa-IR" smtClean="0"/>
              <a:pPr/>
              <a:t>24 آوريل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EEB33-474A-4A61-823E-1A6FCC2202F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694" y="25449863"/>
            <a:ext cx="27543443" cy="7865985"/>
          </a:xfrm>
        </p:spPr>
        <p:txBody>
          <a:bodyPr anchor="t"/>
          <a:lstStyle>
            <a:lvl1pPr algn="r">
              <a:defRPr sz="12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694" y="16786307"/>
            <a:ext cx="27543443" cy="8663582"/>
          </a:xfrm>
        </p:spPr>
        <p:txBody>
          <a:bodyPr anchor="b"/>
          <a:lstStyle>
            <a:lvl1pPr marL="0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1pPr>
            <a:lvl2pPr marL="1388121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2pPr>
            <a:lvl3pPr marL="2776248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3pPr>
            <a:lvl4pPr marL="4164369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4pPr>
            <a:lvl5pPr marL="5552489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5pPr>
            <a:lvl6pPr marL="6940615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6pPr>
            <a:lvl7pPr marL="8328736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7pPr>
            <a:lvl8pPr marL="9716863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8pPr>
            <a:lvl9pPr marL="11104984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0764E-3AA8-4FB5-B78D-8D262A712096}" type="datetime8">
              <a:rPr lang="fa-IR" smtClean="0"/>
              <a:pPr/>
              <a:t>24 آوريل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EEB33-474A-4A61-823E-1A6FCC2202F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20203" y="9241159"/>
            <a:ext cx="14311789" cy="26137447"/>
          </a:xfrm>
        </p:spPr>
        <p:txBody>
          <a:bodyPr/>
          <a:lstStyle>
            <a:lvl1pPr>
              <a:defRPr sz="8800"/>
            </a:lvl1pPr>
            <a:lvl2pPr>
              <a:defRPr sz="7100"/>
            </a:lvl2pPr>
            <a:lvl3pPr>
              <a:defRPr sz="60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72060" y="9241159"/>
            <a:ext cx="14311789" cy="26137447"/>
          </a:xfrm>
        </p:spPr>
        <p:txBody>
          <a:bodyPr/>
          <a:lstStyle>
            <a:lvl1pPr>
              <a:defRPr sz="8800"/>
            </a:lvl1pPr>
            <a:lvl2pPr>
              <a:defRPr sz="7100"/>
            </a:lvl2pPr>
            <a:lvl3pPr>
              <a:defRPr sz="60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CFCB1-7AFE-4CE0-B753-7CB849F41C30}" type="datetime8">
              <a:rPr lang="fa-IR" smtClean="0"/>
              <a:pPr/>
              <a:t>24 آوريل 25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EEB33-474A-4A61-823E-1A6FCC2202F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0204" y="8865293"/>
            <a:ext cx="14317415" cy="3694644"/>
          </a:xfrm>
        </p:spPr>
        <p:txBody>
          <a:bodyPr anchor="b"/>
          <a:lstStyle>
            <a:lvl1pPr marL="0" indent="0">
              <a:buNone/>
              <a:defRPr sz="7100" b="1"/>
            </a:lvl1pPr>
            <a:lvl2pPr marL="1388121" indent="0">
              <a:buNone/>
              <a:defRPr sz="6000" b="1"/>
            </a:lvl2pPr>
            <a:lvl3pPr marL="2776248" indent="0">
              <a:buNone/>
              <a:defRPr sz="5500" b="1"/>
            </a:lvl3pPr>
            <a:lvl4pPr marL="4164369" indent="0">
              <a:buNone/>
              <a:defRPr sz="4900" b="1"/>
            </a:lvl4pPr>
            <a:lvl5pPr marL="5552489" indent="0">
              <a:buNone/>
              <a:defRPr sz="4900" b="1"/>
            </a:lvl5pPr>
            <a:lvl6pPr marL="6940615" indent="0">
              <a:buNone/>
              <a:defRPr sz="4900" b="1"/>
            </a:lvl6pPr>
            <a:lvl7pPr marL="8328736" indent="0">
              <a:buNone/>
              <a:defRPr sz="4900" b="1"/>
            </a:lvl7pPr>
            <a:lvl8pPr marL="9716863" indent="0">
              <a:buNone/>
              <a:defRPr sz="4900" b="1"/>
            </a:lvl8pPr>
            <a:lvl9pPr marL="11104984" indent="0">
              <a:buNone/>
              <a:defRPr sz="4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0204" y="12559933"/>
            <a:ext cx="14317415" cy="22818674"/>
          </a:xfrm>
        </p:spPr>
        <p:txBody>
          <a:bodyPr/>
          <a:lstStyle>
            <a:lvl1pPr>
              <a:defRPr sz="7100"/>
            </a:lvl1pPr>
            <a:lvl2pPr>
              <a:defRPr sz="6000"/>
            </a:lvl2pPr>
            <a:lvl3pPr>
              <a:defRPr sz="5500"/>
            </a:lvl3pPr>
            <a:lvl4pPr>
              <a:defRPr sz="4900"/>
            </a:lvl4pPr>
            <a:lvl5pPr>
              <a:defRPr sz="4900"/>
            </a:lvl5pPr>
            <a:lvl6pPr>
              <a:defRPr sz="4900"/>
            </a:lvl6pPr>
            <a:lvl7pPr>
              <a:defRPr sz="4900"/>
            </a:lvl7pPr>
            <a:lvl8pPr>
              <a:defRPr sz="4900"/>
            </a:lvl8pPr>
            <a:lvl9pPr>
              <a:defRPr sz="4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60814" y="8865293"/>
            <a:ext cx="14323040" cy="3694644"/>
          </a:xfrm>
        </p:spPr>
        <p:txBody>
          <a:bodyPr anchor="b"/>
          <a:lstStyle>
            <a:lvl1pPr marL="0" indent="0">
              <a:buNone/>
              <a:defRPr sz="7100" b="1"/>
            </a:lvl1pPr>
            <a:lvl2pPr marL="1388121" indent="0">
              <a:buNone/>
              <a:defRPr sz="6000" b="1"/>
            </a:lvl2pPr>
            <a:lvl3pPr marL="2776248" indent="0">
              <a:buNone/>
              <a:defRPr sz="5500" b="1"/>
            </a:lvl3pPr>
            <a:lvl4pPr marL="4164369" indent="0">
              <a:buNone/>
              <a:defRPr sz="4900" b="1"/>
            </a:lvl4pPr>
            <a:lvl5pPr marL="5552489" indent="0">
              <a:buNone/>
              <a:defRPr sz="4900" b="1"/>
            </a:lvl5pPr>
            <a:lvl6pPr marL="6940615" indent="0">
              <a:buNone/>
              <a:defRPr sz="4900" b="1"/>
            </a:lvl6pPr>
            <a:lvl7pPr marL="8328736" indent="0">
              <a:buNone/>
              <a:defRPr sz="4900" b="1"/>
            </a:lvl7pPr>
            <a:lvl8pPr marL="9716863" indent="0">
              <a:buNone/>
              <a:defRPr sz="4900" b="1"/>
            </a:lvl8pPr>
            <a:lvl9pPr marL="11104984" indent="0">
              <a:buNone/>
              <a:defRPr sz="4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60814" y="12559933"/>
            <a:ext cx="14323040" cy="22818674"/>
          </a:xfrm>
        </p:spPr>
        <p:txBody>
          <a:bodyPr/>
          <a:lstStyle>
            <a:lvl1pPr>
              <a:defRPr sz="7100"/>
            </a:lvl1pPr>
            <a:lvl2pPr>
              <a:defRPr sz="6000"/>
            </a:lvl2pPr>
            <a:lvl3pPr>
              <a:defRPr sz="5500"/>
            </a:lvl3pPr>
            <a:lvl4pPr>
              <a:defRPr sz="4900"/>
            </a:lvl4pPr>
            <a:lvl5pPr>
              <a:defRPr sz="4900"/>
            </a:lvl5pPr>
            <a:lvl6pPr>
              <a:defRPr sz="4900"/>
            </a:lvl6pPr>
            <a:lvl7pPr>
              <a:defRPr sz="4900"/>
            </a:lvl7pPr>
            <a:lvl8pPr>
              <a:defRPr sz="4900"/>
            </a:lvl8pPr>
            <a:lvl9pPr>
              <a:defRPr sz="4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56C9-DF01-4031-B79F-64EA4EA012E7}" type="datetime8">
              <a:rPr lang="fa-IR" smtClean="0"/>
              <a:pPr/>
              <a:t>24 آوريل 25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EEB33-474A-4A61-823E-1A6FCC2202F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88DC-A391-4FC6-AC5C-C4AC7BDEE111}" type="datetime8">
              <a:rPr lang="fa-IR" smtClean="0"/>
              <a:pPr/>
              <a:t>24 آوريل 25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EEB33-474A-4A61-823E-1A6FCC2202F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E5569-F12E-4FCA-85F5-1D5C9ADC5EA5}" type="datetime8">
              <a:rPr lang="fa-IR" smtClean="0"/>
              <a:pPr/>
              <a:t>24 آوريل 25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EEB33-474A-4A61-823E-1A6FCC2202F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208" y="1576885"/>
            <a:ext cx="10660707" cy="6710837"/>
          </a:xfrm>
        </p:spPr>
        <p:txBody>
          <a:bodyPr anchor="b"/>
          <a:lstStyle>
            <a:lvl1pPr algn="r">
              <a:defRPr sz="6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9084" y="1576904"/>
            <a:ext cx="18114765" cy="33801724"/>
          </a:xfrm>
        </p:spPr>
        <p:txBody>
          <a:bodyPr/>
          <a:lstStyle>
            <a:lvl1pPr>
              <a:defRPr sz="9900"/>
            </a:lvl1pPr>
            <a:lvl2pPr>
              <a:defRPr sz="8800"/>
            </a:lvl2pPr>
            <a:lvl3pPr>
              <a:defRPr sz="7100"/>
            </a:lvl3pPr>
            <a:lvl4pPr>
              <a:defRPr sz="6000"/>
            </a:lvl4pPr>
            <a:lvl5pPr>
              <a:defRPr sz="6000"/>
            </a:lvl5pPr>
            <a:lvl6pPr>
              <a:defRPr sz="6000"/>
            </a:lvl6pPr>
            <a:lvl7pPr>
              <a:defRPr sz="6000"/>
            </a:lvl7pPr>
            <a:lvl8pPr>
              <a:defRPr sz="6000"/>
            </a:lvl8pPr>
            <a:lvl9pPr>
              <a:defRPr sz="6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0208" y="8287740"/>
            <a:ext cx="10660707" cy="27090887"/>
          </a:xfrm>
        </p:spPr>
        <p:txBody>
          <a:bodyPr/>
          <a:lstStyle>
            <a:lvl1pPr marL="0" indent="0">
              <a:buNone/>
              <a:defRPr sz="4400"/>
            </a:lvl1pPr>
            <a:lvl2pPr marL="1388121" indent="0">
              <a:buNone/>
              <a:defRPr sz="3900"/>
            </a:lvl2pPr>
            <a:lvl3pPr marL="2776248" indent="0">
              <a:buNone/>
              <a:defRPr sz="3300"/>
            </a:lvl3pPr>
            <a:lvl4pPr marL="4164369" indent="0">
              <a:buNone/>
              <a:defRPr sz="2800"/>
            </a:lvl4pPr>
            <a:lvl5pPr marL="5552489" indent="0">
              <a:buNone/>
              <a:defRPr sz="2800"/>
            </a:lvl5pPr>
            <a:lvl6pPr marL="6940615" indent="0">
              <a:buNone/>
              <a:defRPr sz="2800"/>
            </a:lvl6pPr>
            <a:lvl7pPr marL="8328736" indent="0">
              <a:buNone/>
              <a:defRPr sz="2800"/>
            </a:lvl7pPr>
            <a:lvl8pPr marL="9716863" indent="0">
              <a:buNone/>
              <a:defRPr sz="2800"/>
            </a:lvl8pPr>
            <a:lvl9pPr marL="11104984" indent="0">
              <a:buNone/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A9B1D-5E46-4E3A-BA10-AB4410E436E7}" type="datetime8">
              <a:rPr lang="fa-IR" smtClean="0"/>
              <a:pPr/>
              <a:t>24 آوريل 25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EEB33-474A-4A61-823E-1A6FCC2202F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1419" y="27723489"/>
            <a:ext cx="19442430" cy="3272908"/>
          </a:xfrm>
        </p:spPr>
        <p:txBody>
          <a:bodyPr anchor="b"/>
          <a:lstStyle>
            <a:lvl1pPr algn="r">
              <a:defRPr sz="6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51419" y="3538765"/>
            <a:ext cx="19442430" cy="23762971"/>
          </a:xfrm>
        </p:spPr>
        <p:txBody>
          <a:bodyPr/>
          <a:lstStyle>
            <a:lvl1pPr marL="0" indent="0">
              <a:buNone/>
              <a:defRPr sz="9900"/>
            </a:lvl1pPr>
            <a:lvl2pPr marL="1388121" indent="0">
              <a:buNone/>
              <a:defRPr sz="8800"/>
            </a:lvl2pPr>
            <a:lvl3pPr marL="2776248" indent="0">
              <a:buNone/>
              <a:defRPr sz="7100"/>
            </a:lvl3pPr>
            <a:lvl4pPr marL="4164369" indent="0">
              <a:buNone/>
              <a:defRPr sz="6000"/>
            </a:lvl4pPr>
            <a:lvl5pPr marL="5552489" indent="0">
              <a:buNone/>
              <a:defRPr sz="6000"/>
            </a:lvl5pPr>
            <a:lvl6pPr marL="6940615" indent="0">
              <a:buNone/>
              <a:defRPr sz="6000"/>
            </a:lvl6pPr>
            <a:lvl7pPr marL="8328736" indent="0">
              <a:buNone/>
              <a:defRPr sz="6000"/>
            </a:lvl7pPr>
            <a:lvl8pPr marL="9716863" indent="0">
              <a:buNone/>
              <a:defRPr sz="6000"/>
            </a:lvl8pPr>
            <a:lvl9pPr marL="11104984" indent="0">
              <a:buNone/>
              <a:defRPr sz="6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1419" y="30996402"/>
            <a:ext cx="19442430" cy="4648079"/>
          </a:xfrm>
        </p:spPr>
        <p:txBody>
          <a:bodyPr/>
          <a:lstStyle>
            <a:lvl1pPr marL="0" indent="0">
              <a:buNone/>
              <a:defRPr sz="4400"/>
            </a:lvl1pPr>
            <a:lvl2pPr marL="1388121" indent="0">
              <a:buNone/>
              <a:defRPr sz="3900"/>
            </a:lvl2pPr>
            <a:lvl3pPr marL="2776248" indent="0">
              <a:buNone/>
              <a:defRPr sz="3300"/>
            </a:lvl3pPr>
            <a:lvl4pPr marL="4164369" indent="0">
              <a:buNone/>
              <a:defRPr sz="2800"/>
            </a:lvl4pPr>
            <a:lvl5pPr marL="5552489" indent="0">
              <a:buNone/>
              <a:defRPr sz="2800"/>
            </a:lvl5pPr>
            <a:lvl6pPr marL="6940615" indent="0">
              <a:buNone/>
              <a:defRPr sz="2800"/>
            </a:lvl6pPr>
            <a:lvl7pPr marL="8328736" indent="0">
              <a:buNone/>
              <a:defRPr sz="2800"/>
            </a:lvl7pPr>
            <a:lvl8pPr marL="9716863" indent="0">
              <a:buNone/>
              <a:defRPr sz="2800"/>
            </a:lvl8pPr>
            <a:lvl9pPr marL="11104984" indent="0">
              <a:buNone/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E27B-7DEB-4881-BAFD-F42C39D21470}" type="datetime8">
              <a:rPr lang="fa-IR" smtClean="0"/>
              <a:pPr/>
              <a:t>24 آوريل 25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EEB33-474A-4A61-823E-1A6FCC2202F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20204" y="1586023"/>
            <a:ext cx="29163645" cy="6600824"/>
          </a:xfrm>
          <a:prstGeom prst="rect">
            <a:avLst/>
          </a:prstGeom>
        </p:spPr>
        <p:txBody>
          <a:bodyPr vert="horz" lIns="277623" tIns="138814" rIns="277623" bIns="138814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0204" y="9241159"/>
            <a:ext cx="29163645" cy="26137447"/>
          </a:xfrm>
          <a:prstGeom prst="rect">
            <a:avLst/>
          </a:prstGeom>
        </p:spPr>
        <p:txBody>
          <a:bodyPr vert="horz" lIns="277623" tIns="138814" rIns="277623" bIns="138814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222903" y="36707972"/>
            <a:ext cx="7560945" cy="2108582"/>
          </a:xfrm>
          <a:prstGeom prst="rect">
            <a:avLst/>
          </a:prstGeom>
        </p:spPr>
        <p:txBody>
          <a:bodyPr vert="horz" lIns="277623" tIns="138814" rIns="277623" bIns="138814" rtlCol="1" anchor="ctr"/>
          <a:lstStyle>
            <a:lvl1pPr algn="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18D34-F229-4CD8-BCB6-55AC1B4FE94A}" type="datetime8">
              <a:rPr lang="fa-IR" smtClean="0"/>
              <a:pPr/>
              <a:t>24 آوريل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71385" y="36707972"/>
            <a:ext cx="10261283" cy="2108582"/>
          </a:xfrm>
          <a:prstGeom prst="rect">
            <a:avLst/>
          </a:prstGeom>
        </p:spPr>
        <p:txBody>
          <a:bodyPr vert="horz" lIns="277623" tIns="138814" rIns="277623" bIns="138814" rtlCol="1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20204" y="36707972"/>
            <a:ext cx="7560945" cy="2108582"/>
          </a:xfrm>
          <a:prstGeom prst="rect">
            <a:avLst/>
          </a:prstGeom>
        </p:spPr>
        <p:txBody>
          <a:bodyPr vert="horz" lIns="277623" tIns="138814" rIns="277623" bIns="138814" rtlCol="1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EEB33-474A-4A61-823E-1A6FCC2202F4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2776248" rtl="1" eaLnBrk="1" latinLnBrk="0" hangingPunct="1">
        <a:spcBef>
          <a:spcPct val="0"/>
        </a:spcBef>
        <a:buNone/>
        <a:defRPr sz="13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41093" indent="-1041093" algn="r" defTabSz="2776248" rtl="1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1pPr>
      <a:lvl2pPr marL="2255701" indent="-867575" algn="r" defTabSz="2776248" rtl="1" eaLnBrk="1" latinLnBrk="0" hangingPunct="1">
        <a:spcBef>
          <a:spcPct val="20000"/>
        </a:spcBef>
        <a:buFont typeface="Arial" pitchFamily="34" charset="0"/>
        <a:buChar char="–"/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3470305" indent="-694064" algn="r" defTabSz="2776248" rtl="1" eaLnBrk="1" latinLnBrk="0" hangingPunct="1">
        <a:spcBef>
          <a:spcPct val="20000"/>
        </a:spcBef>
        <a:buFont typeface="Arial" pitchFamily="34" charset="0"/>
        <a:buChar char="•"/>
        <a:defRPr sz="7100" kern="1200">
          <a:solidFill>
            <a:schemeClr val="tx1"/>
          </a:solidFill>
          <a:latin typeface="+mn-lt"/>
          <a:ea typeface="+mn-ea"/>
          <a:cs typeface="+mn-cs"/>
        </a:defRPr>
      </a:lvl3pPr>
      <a:lvl4pPr marL="4858431" indent="-694064" algn="r" defTabSz="2776248" rtl="1" eaLnBrk="1" latinLnBrk="0" hangingPunct="1">
        <a:spcBef>
          <a:spcPct val="20000"/>
        </a:spcBef>
        <a:buFont typeface="Arial" pitchFamily="34" charset="0"/>
        <a:buChar char="–"/>
        <a:defRPr sz="6000" kern="1200">
          <a:solidFill>
            <a:schemeClr val="tx1"/>
          </a:solidFill>
          <a:latin typeface="+mn-lt"/>
          <a:ea typeface="+mn-ea"/>
          <a:cs typeface="+mn-cs"/>
        </a:defRPr>
      </a:lvl4pPr>
      <a:lvl5pPr marL="6246553" indent="-694064" algn="r" defTabSz="2776248" rtl="1" eaLnBrk="1" latinLnBrk="0" hangingPunct="1">
        <a:spcBef>
          <a:spcPct val="20000"/>
        </a:spcBef>
        <a:buFont typeface="Arial" pitchFamily="34" charset="0"/>
        <a:buChar char="»"/>
        <a:defRPr sz="6000" kern="1200">
          <a:solidFill>
            <a:schemeClr val="tx1"/>
          </a:solidFill>
          <a:latin typeface="+mn-lt"/>
          <a:ea typeface="+mn-ea"/>
          <a:cs typeface="+mn-cs"/>
        </a:defRPr>
      </a:lvl5pPr>
      <a:lvl6pPr marL="7634674" indent="-694064" algn="r" defTabSz="2776248" rtl="1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6pPr>
      <a:lvl7pPr marL="9022800" indent="-694064" algn="r" defTabSz="2776248" rtl="1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7pPr>
      <a:lvl8pPr marL="10410920" indent="-694064" algn="r" defTabSz="2776248" rtl="1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8pPr>
      <a:lvl9pPr marL="11799046" indent="-694064" algn="r" defTabSz="2776248" rtl="1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2776248" rtl="1" eaLnBrk="1" latinLnBrk="0" hangingPunct="1">
        <a:defRPr sz="5500" kern="1200">
          <a:solidFill>
            <a:schemeClr val="tx1"/>
          </a:solidFill>
          <a:latin typeface="+mn-lt"/>
          <a:ea typeface="+mn-ea"/>
          <a:cs typeface="+mn-cs"/>
        </a:defRPr>
      </a:lvl1pPr>
      <a:lvl2pPr marL="1388121" algn="r" defTabSz="2776248" rtl="1" eaLnBrk="1" latinLnBrk="0" hangingPunct="1">
        <a:defRPr sz="5500" kern="1200">
          <a:solidFill>
            <a:schemeClr val="tx1"/>
          </a:solidFill>
          <a:latin typeface="+mn-lt"/>
          <a:ea typeface="+mn-ea"/>
          <a:cs typeface="+mn-cs"/>
        </a:defRPr>
      </a:lvl2pPr>
      <a:lvl3pPr marL="2776248" algn="r" defTabSz="2776248" rtl="1" eaLnBrk="1" latinLnBrk="0" hangingPunct="1">
        <a:defRPr sz="5500" kern="1200">
          <a:solidFill>
            <a:schemeClr val="tx1"/>
          </a:solidFill>
          <a:latin typeface="+mn-lt"/>
          <a:ea typeface="+mn-ea"/>
          <a:cs typeface="+mn-cs"/>
        </a:defRPr>
      </a:lvl3pPr>
      <a:lvl4pPr marL="4164369" algn="r" defTabSz="2776248" rtl="1" eaLnBrk="1" latinLnBrk="0" hangingPunct="1">
        <a:defRPr sz="5500" kern="1200">
          <a:solidFill>
            <a:schemeClr val="tx1"/>
          </a:solidFill>
          <a:latin typeface="+mn-lt"/>
          <a:ea typeface="+mn-ea"/>
          <a:cs typeface="+mn-cs"/>
        </a:defRPr>
      </a:lvl4pPr>
      <a:lvl5pPr marL="5552489" algn="r" defTabSz="2776248" rtl="1" eaLnBrk="1" latinLnBrk="0" hangingPunct="1">
        <a:defRPr sz="5500" kern="1200">
          <a:solidFill>
            <a:schemeClr val="tx1"/>
          </a:solidFill>
          <a:latin typeface="+mn-lt"/>
          <a:ea typeface="+mn-ea"/>
          <a:cs typeface="+mn-cs"/>
        </a:defRPr>
      </a:lvl5pPr>
      <a:lvl6pPr marL="6940615" algn="r" defTabSz="2776248" rtl="1" eaLnBrk="1" latinLnBrk="0" hangingPunct="1">
        <a:defRPr sz="5500" kern="1200">
          <a:solidFill>
            <a:schemeClr val="tx1"/>
          </a:solidFill>
          <a:latin typeface="+mn-lt"/>
          <a:ea typeface="+mn-ea"/>
          <a:cs typeface="+mn-cs"/>
        </a:defRPr>
      </a:lvl6pPr>
      <a:lvl7pPr marL="8328736" algn="r" defTabSz="2776248" rtl="1" eaLnBrk="1" latinLnBrk="0" hangingPunct="1">
        <a:defRPr sz="5500" kern="1200">
          <a:solidFill>
            <a:schemeClr val="tx1"/>
          </a:solidFill>
          <a:latin typeface="+mn-lt"/>
          <a:ea typeface="+mn-ea"/>
          <a:cs typeface="+mn-cs"/>
        </a:defRPr>
      </a:lvl7pPr>
      <a:lvl8pPr marL="9716863" algn="r" defTabSz="2776248" rtl="1" eaLnBrk="1" latinLnBrk="0" hangingPunct="1">
        <a:defRPr sz="5500" kern="1200">
          <a:solidFill>
            <a:schemeClr val="tx1"/>
          </a:solidFill>
          <a:latin typeface="+mn-lt"/>
          <a:ea typeface="+mn-ea"/>
          <a:cs typeface="+mn-cs"/>
        </a:defRPr>
      </a:lvl8pPr>
      <a:lvl9pPr marL="11104984" algn="r" defTabSz="2776248" rtl="1" eaLnBrk="1" latinLnBrk="0" hangingPunct="1">
        <a:defRPr sz="5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648297" y="7589426"/>
            <a:ext cx="31251472" cy="3785652"/>
          </a:xfrm>
          <a:prstGeom prst="rect">
            <a:avLst/>
          </a:prstGeom>
          <a:noFill/>
          <a:ln w="12700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fa-IR" sz="72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B Zar" pitchFamily="2" charset="-78"/>
              </a:rPr>
              <a:t>عنوان مقاله</a:t>
            </a:r>
            <a:endParaRPr lang="fa-IR" sz="2800" b="1" dirty="0" smtClean="0">
              <a:solidFill>
                <a:srgbClr val="0070C0"/>
              </a:solidFill>
              <a:latin typeface="Calibri" pitchFamily="34" charset="0"/>
              <a:ea typeface="Times New Roman" pitchFamily="18" charset="0"/>
              <a:cs typeface="B Titr" pitchFamily="2" charset="-78"/>
            </a:endParaRPr>
          </a:p>
          <a:p>
            <a:pPr lvl="0" algn="ctr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fa-IR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alibri" pitchFamily="34" charset="0"/>
              <a:ea typeface="Times New Roman" pitchFamily="18" charset="0"/>
              <a:cs typeface="B Titr" pitchFamily="2" charset="-78"/>
            </a:endParaRPr>
          </a:p>
          <a:p>
            <a:pPr algn="ctr" rtl="0">
              <a:lnSpc>
                <a:spcPct val="150000"/>
              </a:lnSpc>
            </a:pPr>
            <a:r>
              <a:rPr lang="fa-IR" sz="6000" b="1" dirty="0" smtClean="0">
                <a:solidFill>
                  <a:srgbClr val="C00000"/>
                </a:solidFill>
                <a:cs typeface="B Zar" pitchFamily="2" charset="-78"/>
              </a:rPr>
              <a:t>نام نویسندگان و درجه علمی و ایمیل</a:t>
            </a:r>
            <a:endParaRPr lang="en-US" sz="6000" b="1" dirty="0">
              <a:solidFill>
                <a:srgbClr val="C00000"/>
              </a:solidFill>
              <a:cs typeface="B Zar" pitchFamily="2" charset="-78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0545" y="35822146"/>
            <a:ext cx="26066896" cy="3782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6930714" y="12097619"/>
            <a:ext cx="14977440" cy="7417415"/>
          </a:xfrm>
          <a:prstGeom prst="rect">
            <a:avLst/>
          </a:prstGeom>
          <a:noFill/>
          <a:ln w="12700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fa-IR" sz="6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B Zar" pitchFamily="2" charset="-78"/>
              </a:rPr>
              <a:t>چکیده</a:t>
            </a: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/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/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16922105" y="20234523"/>
            <a:ext cx="14977440" cy="7848302"/>
          </a:xfrm>
          <a:prstGeom prst="rect">
            <a:avLst/>
          </a:prstGeom>
          <a:noFill/>
          <a:ln w="12700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fa-IR" sz="6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B Zar" pitchFamily="2" charset="-78"/>
              </a:rPr>
              <a:t>کلیات</a:t>
            </a: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/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/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/>
            <a:endParaRPr lang="fa-IR" sz="28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Titr" pitchFamily="2" charset="-78"/>
            </a:endParaRP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16922105" y="28557254"/>
            <a:ext cx="14977440" cy="6863417"/>
          </a:xfrm>
          <a:prstGeom prst="rect">
            <a:avLst/>
          </a:prstGeom>
          <a:noFill/>
          <a:ln w="12700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fa-IR" sz="6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B Zar" pitchFamily="2" charset="-78"/>
              </a:rPr>
              <a:t>مراجع</a:t>
            </a: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>
              <a:buFont typeface="Arial" panose="020B0604020202020204" pitchFamily="34" charset="0"/>
              <a:buChar char="•"/>
            </a:pPr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/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/>
            <a:endParaRPr lang="fa-IR" sz="32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Zar" pitchFamily="2" charset="-78"/>
            </a:endParaRPr>
          </a:p>
          <a:p>
            <a:pPr marL="457200" lvl="0" indent="-274320"/>
            <a:endParaRPr lang="fa-IR" sz="2800" b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B Titr" pitchFamily="2" charset="-78"/>
            </a:endParaRP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8296" y="12097619"/>
            <a:ext cx="15497291" cy="799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80345" y="20234523"/>
            <a:ext cx="14473608" cy="799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52353" y="28443435"/>
            <a:ext cx="14473608" cy="7056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Group 15"/>
          <p:cNvGrpSpPr/>
          <p:nvPr/>
        </p:nvGrpSpPr>
        <p:grpSpPr>
          <a:xfrm>
            <a:off x="0" y="-1"/>
            <a:ext cx="31737850" cy="7008364"/>
            <a:chOff x="0" y="-1"/>
            <a:chExt cx="31737850" cy="7008364"/>
          </a:xfrm>
        </p:grpSpPr>
        <p:pic>
          <p:nvPicPr>
            <p:cNvPr id="2" name="Picture 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896769" y="0"/>
              <a:ext cx="22538729" cy="7008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0" y="360315"/>
              <a:ext cx="4824761" cy="6399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7795313" y="-1"/>
              <a:ext cx="3942537" cy="6968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16200000">
              <a:off x="24601015" y="3214689"/>
              <a:ext cx="4772025" cy="752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18</Words>
  <Application>Microsoft Office PowerPoint</Application>
  <PresentationFormat>Custom</PresentationFormat>
  <Paragraphs>42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Ayandeh Gostar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لرتان</dc:title>
  <dc:creator>Ayande Gostar</dc:creator>
  <cp:lastModifiedBy>ybafghi</cp:lastModifiedBy>
  <cp:revision>51</cp:revision>
  <dcterms:created xsi:type="dcterms:W3CDTF">2012-04-04T11:41:00Z</dcterms:created>
  <dcterms:modified xsi:type="dcterms:W3CDTF">2025-04-24T07:37:02Z</dcterms:modified>
</cp:coreProperties>
</file>